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3333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5" autoAdjust="0"/>
    <p:restoredTop sz="94660"/>
  </p:normalViewPr>
  <p:slideViewPr>
    <p:cSldViewPr snapToGrid="0">
      <p:cViewPr>
        <p:scale>
          <a:sx n="124" d="100"/>
          <a:sy n="124" d="100"/>
        </p:scale>
        <p:origin x="64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8F4E8-C1EE-44E3-9F39-FDB18AC823FD}" type="datetimeFigureOut">
              <a:rPr lang="es-AR" smtClean="0"/>
              <a:t>7/5/2026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BD51-0790-4E56-8CBC-E5DFD6CEC44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55138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8F4E8-C1EE-44E3-9F39-FDB18AC823FD}" type="datetimeFigureOut">
              <a:rPr lang="es-AR" smtClean="0"/>
              <a:t>7/5/2026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BD51-0790-4E56-8CBC-E5DFD6CEC44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28501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8F4E8-C1EE-44E3-9F39-FDB18AC823FD}" type="datetimeFigureOut">
              <a:rPr lang="es-AR" smtClean="0"/>
              <a:t>7/5/2026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BD51-0790-4E56-8CBC-E5DFD6CEC44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90082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8F4E8-C1EE-44E3-9F39-FDB18AC823FD}" type="datetimeFigureOut">
              <a:rPr lang="es-AR" smtClean="0"/>
              <a:t>7/5/2026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BD51-0790-4E56-8CBC-E5DFD6CEC44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43827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8F4E8-C1EE-44E3-9F39-FDB18AC823FD}" type="datetimeFigureOut">
              <a:rPr lang="es-AR" smtClean="0"/>
              <a:t>7/5/2026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BD51-0790-4E56-8CBC-E5DFD6CEC44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18305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8F4E8-C1EE-44E3-9F39-FDB18AC823FD}" type="datetimeFigureOut">
              <a:rPr lang="es-AR" smtClean="0"/>
              <a:t>7/5/2026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BD51-0790-4E56-8CBC-E5DFD6CEC44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34277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8F4E8-C1EE-44E3-9F39-FDB18AC823FD}" type="datetimeFigureOut">
              <a:rPr lang="es-AR" smtClean="0"/>
              <a:t>7/5/2026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BD51-0790-4E56-8CBC-E5DFD6CEC44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93877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8F4E8-C1EE-44E3-9F39-FDB18AC823FD}" type="datetimeFigureOut">
              <a:rPr lang="es-AR" smtClean="0"/>
              <a:t>7/5/2026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BD51-0790-4E56-8CBC-E5DFD6CEC44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04787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8F4E8-C1EE-44E3-9F39-FDB18AC823FD}" type="datetimeFigureOut">
              <a:rPr lang="es-AR" smtClean="0"/>
              <a:t>7/5/2026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BD51-0790-4E56-8CBC-E5DFD6CEC44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53294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8F4E8-C1EE-44E3-9F39-FDB18AC823FD}" type="datetimeFigureOut">
              <a:rPr lang="es-AR" smtClean="0"/>
              <a:t>7/5/2026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BD51-0790-4E56-8CBC-E5DFD6CEC44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60848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8F4E8-C1EE-44E3-9F39-FDB18AC823FD}" type="datetimeFigureOut">
              <a:rPr lang="es-AR" smtClean="0"/>
              <a:t>7/5/2026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BD51-0790-4E56-8CBC-E5DFD6CEC44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1598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8F4E8-C1EE-44E3-9F39-FDB18AC823FD}" type="datetimeFigureOut">
              <a:rPr lang="es-AR" smtClean="0"/>
              <a:t>7/5/2026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CBD51-0790-4E56-8CBC-E5DFD6CEC44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68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ingenier&#237;a@misa.com.ar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hyperlink" Target="https://misa.com.ar/division-andamio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2507D2C-029A-33FF-7289-F9B3F0E26D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65" t="3097" b="1"/>
          <a:stretch>
            <a:fillRect/>
          </a:stretch>
        </p:blipFill>
        <p:spPr>
          <a:xfrm>
            <a:off x="0" y="884226"/>
            <a:ext cx="3714069" cy="190703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281A381-A9C0-F43D-AC37-BA902D889A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948" b="15322"/>
          <a:stretch>
            <a:fillRect/>
          </a:stretch>
        </p:blipFill>
        <p:spPr>
          <a:xfrm rot="16200000">
            <a:off x="4332518" y="265779"/>
            <a:ext cx="1907035" cy="314393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97CC74E-49EE-3C68-8EB3-44E0616679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396" y="3041969"/>
            <a:ext cx="5389207" cy="366391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D6C9C96-E680-8D52-8968-E062980561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515" y="7248220"/>
            <a:ext cx="2092574" cy="2618673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8B73038E-76B6-985A-3C33-F9F5525C067E}"/>
              </a:ext>
            </a:extLst>
          </p:cNvPr>
          <p:cNvSpPr txBox="1"/>
          <p:nvPr/>
        </p:nvSpPr>
        <p:spPr>
          <a:xfrm>
            <a:off x="2815832" y="8057126"/>
            <a:ext cx="36912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b="1" dirty="0"/>
              <a:t>Tipo 1: </a:t>
            </a:r>
            <a:r>
              <a:rPr lang="es-AR" sz="1200" dirty="0"/>
              <a:t>Largo 1700 – 3000 mm</a:t>
            </a:r>
          </a:p>
          <a:p>
            <a:r>
              <a:rPr lang="es-AR" sz="1200" b="1" dirty="0"/>
              <a:t>Tipo 2: </a:t>
            </a:r>
            <a:r>
              <a:rPr lang="es-AR" sz="1200" dirty="0"/>
              <a:t>Largo 1900 – 3500 mm</a:t>
            </a:r>
          </a:p>
          <a:p>
            <a:r>
              <a:rPr lang="es-AR" sz="1200" b="1" dirty="0"/>
              <a:t>Tipo 3: </a:t>
            </a:r>
            <a:r>
              <a:rPr lang="es-AR" sz="1200" dirty="0"/>
              <a:t>Largo 2200 – 4000 mm</a:t>
            </a:r>
          </a:p>
          <a:p>
            <a:endParaRPr lang="es-AR" sz="1200" dirty="0"/>
          </a:p>
          <a:p>
            <a:endParaRPr lang="es-AR" sz="1200" dirty="0"/>
          </a:p>
          <a:p>
            <a:r>
              <a:rPr lang="es-AR" sz="1200" u="sng" dirty="0"/>
              <a:t>Tubo Exterior/Interior</a:t>
            </a:r>
            <a:r>
              <a:rPr lang="es-AR" sz="1200" dirty="0"/>
              <a:t>: 56mm/48mm </a:t>
            </a:r>
            <a:r>
              <a:rPr lang="es-AR" sz="1200" dirty="0" err="1"/>
              <a:t>esp</a:t>
            </a:r>
            <a:r>
              <a:rPr lang="es-AR" sz="1200" dirty="0"/>
              <a:t>: 2mm</a:t>
            </a:r>
          </a:p>
          <a:p>
            <a:r>
              <a:rPr lang="es-AR" sz="1200" u="sng" dirty="0"/>
              <a:t>Base</a:t>
            </a:r>
            <a:r>
              <a:rPr lang="es-AR" sz="1200" dirty="0"/>
              <a:t>: 120x120x5mm</a:t>
            </a:r>
          </a:p>
          <a:p>
            <a:r>
              <a:rPr lang="es-AR" sz="1200" u="sng" dirty="0"/>
              <a:t>Tratamiento superficial</a:t>
            </a:r>
            <a:r>
              <a:rPr lang="es-AR" sz="1200" dirty="0"/>
              <a:t>: Galvanizado en caliente</a:t>
            </a:r>
          </a:p>
          <a:p>
            <a:endParaRPr lang="es-AR" sz="1200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1CC3864-4BC0-4927-B2B3-9D568E3A7C24}"/>
              </a:ext>
            </a:extLst>
          </p:cNvPr>
          <p:cNvSpPr txBox="1"/>
          <p:nvPr/>
        </p:nvSpPr>
        <p:spPr>
          <a:xfrm>
            <a:off x="117706" y="6690409"/>
            <a:ext cx="6829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/>
              <a:t>Deflexión Máxima: Luz/700 - Sobrecarga: 1.5kN/m2 - Corte máximo: 11 kN - Momento Admisible: 5 </a:t>
            </a:r>
            <a:r>
              <a:rPr lang="es-AR" sz="1200" dirty="0" err="1"/>
              <a:t>kNm</a:t>
            </a:r>
            <a:endParaRPr lang="es-AR" sz="1200" dirty="0"/>
          </a:p>
          <a:p>
            <a:r>
              <a:rPr lang="es-ES" sz="1200" dirty="0"/>
              <a:t>La longitud de apoyo de las vigas principales sobre el puntal debe ser como mínimo 140 mm</a:t>
            </a:r>
            <a:endParaRPr lang="es-AR" sz="120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078BCCE-3F8F-444B-9D41-F6CED70C1222}"/>
              </a:ext>
            </a:extLst>
          </p:cNvPr>
          <p:cNvSpPr txBox="1"/>
          <p:nvPr/>
        </p:nvSpPr>
        <p:spPr>
          <a:xfrm>
            <a:off x="594776" y="2791263"/>
            <a:ext cx="509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Separaciones máximas entre vigas y puntales para encofrados con W20 y W12.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1B328479-D39C-96F5-2D21-322C426421D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4423"/>
          <a:stretch>
            <a:fillRect/>
          </a:stretch>
        </p:blipFill>
        <p:spPr>
          <a:xfrm>
            <a:off x="0" y="9139"/>
            <a:ext cx="2961421" cy="875085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6E9DC121-538B-4EB1-D028-0528B56D9C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2014" y="438040"/>
            <a:ext cx="1946410" cy="446899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DB4EF59F-2AC5-97E8-9974-12B17C7AFF4F}"/>
              </a:ext>
            </a:extLst>
          </p:cNvPr>
          <p:cNvSpPr txBox="1"/>
          <p:nvPr/>
        </p:nvSpPr>
        <p:spPr>
          <a:xfrm>
            <a:off x="3714070" y="-20825"/>
            <a:ext cx="314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900" dirty="0">
                <a:solidFill>
                  <a:srgbClr val="3333CC"/>
                </a:solidFill>
              </a:rPr>
              <a:t>ASIM – MISA DIVISION ANDAMIOS</a:t>
            </a:r>
          </a:p>
          <a:p>
            <a:r>
              <a:rPr lang="es-AR" sz="900" dirty="0">
                <a:solidFill>
                  <a:srgbClr val="3333CC"/>
                </a:solidFill>
              </a:rPr>
              <a:t>Contacto</a:t>
            </a:r>
            <a:r>
              <a:rPr lang="es-AR" sz="900">
                <a:solidFill>
                  <a:srgbClr val="3333CC"/>
                </a:solidFill>
              </a:rPr>
              <a:t>:  </a:t>
            </a:r>
            <a:r>
              <a:rPr lang="es-AR" sz="900" dirty="0">
                <a:solidFill>
                  <a:srgbClr val="3333CC"/>
                </a:solidFill>
                <a:hlinkClick r:id="rId8"/>
              </a:rPr>
              <a:t>ingeniería@misa.com.ar</a:t>
            </a:r>
            <a:endParaRPr lang="es-AR" sz="900" dirty="0">
              <a:solidFill>
                <a:srgbClr val="3333CC"/>
              </a:solidFill>
            </a:endParaRPr>
          </a:p>
          <a:p>
            <a:r>
              <a:rPr lang="es-AR" sz="900" dirty="0">
                <a:solidFill>
                  <a:srgbClr val="3333CC"/>
                </a:solidFill>
              </a:rPr>
              <a:t>+54 9 336 423 0172 - </a:t>
            </a:r>
            <a:r>
              <a:rPr lang="en-US" sz="900" dirty="0">
                <a:solidFill>
                  <a:srgbClr val="3333CC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https://misa.com.ar/division-andamios/</a:t>
            </a:r>
            <a:endParaRPr lang="es-AR" sz="900" dirty="0">
              <a:solidFill>
                <a:srgbClr val="3333CC"/>
              </a:solidFill>
            </a:endParaRPr>
          </a:p>
          <a:p>
            <a:endParaRPr lang="es-AR" sz="900" dirty="0">
              <a:solidFill>
                <a:srgbClr val="3333CC"/>
              </a:solidFill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A42DC61A-E0A5-2106-9677-6200C4AAC0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21881" y="303620"/>
            <a:ext cx="140493" cy="13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8409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34</TotalTime>
  <Words>129</Words>
  <Application>Microsoft Office PowerPoint</Application>
  <PresentationFormat>A4 (210 x 297 mm)</PresentationFormat>
  <Paragraphs>14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Ivan Lestarpe</dc:creator>
  <cp:lastModifiedBy>malaca malacalza</cp:lastModifiedBy>
  <cp:revision>3</cp:revision>
  <dcterms:created xsi:type="dcterms:W3CDTF">2025-07-07T18:07:35Z</dcterms:created>
  <dcterms:modified xsi:type="dcterms:W3CDTF">2026-05-08T01:20:14Z</dcterms:modified>
</cp:coreProperties>
</file>